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84CA"/>
    <a:srgbClr val="84B861"/>
    <a:srgbClr val="E18C50"/>
    <a:srgbClr val="EAC737"/>
    <a:srgbClr val="EA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D47AC-46FA-41A4-A278-3EF07724C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F3CDB6-26A4-4B59-B048-CF5E22712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78F32-3315-488F-A1F5-150185BAA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D87A-E4E0-42FC-A329-821F37CC496F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CA301-BDFF-46D8-BB46-C9DEEA1D8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DE321-225D-45AC-923A-B02D238D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C26F-4BDC-44B9-A41F-41943070C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C23D-53DC-4B79-B5AD-035464D84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49BA3-83D7-44A0-8C99-2A06DD400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4547A-A7BB-4DAC-AF89-68C6C1989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D87A-E4E0-42FC-A329-821F37CC496F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12783-767E-4732-9E16-38C7BF177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B6859-D367-45DB-BDA1-49CC59193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C26F-4BDC-44B9-A41F-41943070C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4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24810-C712-4DB3-823D-ECDEC6B19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001AF8-5BB4-4343-BBCF-F17EF3E55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CC011-CBC5-4C20-B742-7D04EFE4D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D87A-E4E0-42FC-A329-821F37CC496F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D9C4F-61FF-4D22-90BA-11449A905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F9B68-E846-49A5-A65C-0184056DE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C26F-4BDC-44B9-A41F-41943070C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2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2374-87F0-4A99-8145-8990B104B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7F624-E752-4238-BB33-823827ACB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9B3DE-7C08-47E0-A132-F95C3E683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D87A-E4E0-42FC-A329-821F37CC496F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3E300-C384-4F61-A05E-A0ECF4FC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CDC6D-A780-4626-B68E-367D69D58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C26F-4BDC-44B9-A41F-41943070C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1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C2329-91B0-41C7-A11E-5E49A4CE4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54D52-C0A9-4831-9D20-8E2A99FF8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E17E1-FD1C-4347-9265-F8DADBAE2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D87A-E4E0-42FC-A329-821F37CC496F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71B7E-5A58-4B45-9334-A9B3CA9D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683FF-FFEC-4943-86F5-7D82EFC5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C26F-4BDC-44B9-A41F-41943070C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42404-3C6D-4204-AD20-40A7833AE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831F8-1127-4469-9161-89F6D1E744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A6427-07E5-4EB3-94F2-D06B06394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9CF78-4A3B-4E24-9FD8-ACC0AAC6E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D87A-E4E0-42FC-A329-821F37CC496F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6E606-2944-4DF5-8769-C99B81599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2320F-8B26-42F1-9DDB-3144349B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C26F-4BDC-44B9-A41F-41943070C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1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99BC6-1829-4130-ABD3-DFDDE8A66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C0BCD-D023-4FCE-9490-DB5D5965D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501C0-2DCD-4825-AE49-CB61F60FF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F370C2-6EBE-440A-87A9-6E13427B4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F9BAA8-EE66-45C4-AFC8-EED760411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3F17D8-1E9B-4DDB-93C5-1CD5869E9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D87A-E4E0-42FC-A329-821F37CC496F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83C54-A559-4E5B-8CDB-C41D0FCE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C844AE-7962-4A1B-9141-337EBF27F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C26F-4BDC-44B9-A41F-41943070C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1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3BB63-F857-4B73-A9F6-A4F3E470A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D36982-C63D-47E5-93A1-7E610C57B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D87A-E4E0-42FC-A329-821F37CC496F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174A6-E889-4C20-B2C2-2C081EE8E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2A35B-A1F5-4880-A1DD-4F012414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C26F-4BDC-44B9-A41F-41943070C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299ADA-364D-48C8-B0B3-CDF2B48A5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D87A-E4E0-42FC-A329-821F37CC496F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B3F9B7-9BD2-47E9-8940-0D5F1CBE1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A772C-0BEB-4F92-8CC3-8F28469A9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C26F-4BDC-44B9-A41F-41943070C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8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C7A02-C922-4A76-8BCE-C80F61090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FF562-A976-45E2-9A43-2400FD222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6866D-20DD-452D-A9C4-14E9A7F9C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693AF-0D7A-4B05-8166-15C97A5A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D87A-E4E0-42FC-A329-821F37CC496F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FE07D-E1F9-446B-8878-9FE98BB3E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98EC3-F27C-4761-8CAA-88C89932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C26F-4BDC-44B9-A41F-41943070C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8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0D0B9-B8FB-466A-849C-4AD20ACD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6C0204-A127-49CF-8E6A-91D469EA9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ECA2C-D0A2-45C9-99D2-3F3FFDCDC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C0ADB-F054-4B4B-8E17-AE737A2D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D87A-E4E0-42FC-A329-821F37CC496F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BBB6A-F368-4C20-94D7-1E2F149FB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858E7-733E-4327-8A73-2060AE51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C26F-4BDC-44B9-A41F-41943070C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5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A84DDF-09DA-412B-81E0-225838FB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7E91F-18B2-496E-A0DA-B70517569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CD5A4-09BE-4FC7-9902-6F5A4F014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AD87A-E4E0-42FC-A329-821F37CC496F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E50E3-B856-4758-8B26-B47BDF1AF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E0B29-D7E6-4AD7-A239-980F70C75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DC26F-4BDC-44B9-A41F-41943070C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51817" y="55859"/>
            <a:ext cx="9213376" cy="6425182"/>
            <a:chOff x="1451817" y="55859"/>
            <a:chExt cx="9213376" cy="6425182"/>
          </a:xfrm>
        </p:grpSpPr>
        <p:cxnSp>
          <p:nvCxnSpPr>
            <p:cNvPr id="9" name="Straight Connector 8"/>
            <p:cNvCxnSpPr>
              <a:cxnSpLocks/>
              <a:stCxn id="42" idx="3"/>
              <a:endCxn id="43" idx="1"/>
            </p:cNvCxnSpPr>
            <p:nvPr/>
          </p:nvCxnSpPr>
          <p:spPr>
            <a:xfrm>
              <a:off x="2481787" y="1323530"/>
              <a:ext cx="216087" cy="1"/>
            </a:xfrm>
            <a:prstGeom prst="line">
              <a:avLst/>
            </a:prstGeom>
            <a:ln w="28575" cap="flat" cmpd="sng" algn="ctr">
              <a:solidFill>
                <a:srgbClr val="84B86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cxnSpLocks/>
              <a:stCxn id="50" idx="3"/>
              <a:endCxn id="49" idx="1"/>
            </p:cNvCxnSpPr>
            <p:nvPr/>
          </p:nvCxnSpPr>
          <p:spPr>
            <a:xfrm flipV="1">
              <a:off x="3715306" y="1976809"/>
              <a:ext cx="147226" cy="342"/>
            </a:xfrm>
            <a:prstGeom prst="line">
              <a:avLst/>
            </a:prstGeom>
            <a:ln w="28575" cap="flat" cmpd="sng" algn="ctr">
              <a:solidFill>
                <a:srgbClr val="E18C5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868168" y="2921244"/>
              <a:ext cx="139148" cy="0"/>
            </a:xfrm>
            <a:prstGeom prst="line">
              <a:avLst/>
            </a:prstGeom>
            <a:ln w="28575" cap="flat" cmpd="sng" algn="ctr">
              <a:solidFill>
                <a:srgbClr val="E18C5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cxnSpLocks/>
              <a:stCxn id="47" idx="3"/>
              <a:endCxn id="60" idx="1"/>
            </p:cNvCxnSpPr>
            <p:nvPr/>
          </p:nvCxnSpPr>
          <p:spPr>
            <a:xfrm flipV="1">
              <a:off x="5994567" y="2905600"/>
              <a:ext cx="178799" cy="7025"/>
            </a:xfrm>
            <a:prstGeom prst="line">
              <a:avLst/>
            </a:prstGeom>
            <a:ln w="28575" cap="flat" cmpd="sng" algn="ctr">
              <a:solidFill>
                <a:srgbClr val="5D84CA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197511" y="2918052"/>
              <a:ext cx="139148" cy="0"/>
            </a:xfrm>
            <a:prstGeom prst="line">
              <a:avLst/>
            </a:prstGeom>
            <a:ln w="28575" cap="flat" cmpd="sng" algn="ctr">
              <a:solidFill>
                <a:srgbClr val="5D84CA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cxnSpLocks/>
              <a:stCxn id="43" idx="3"/>
              <a:endCxn id="45" idx="1"/>
            </p:cNvCxnSpPr>
            <p:nvPr/>
          </p:nvCxnSpPr>
          <p:spPr>
            <a:xfrm flipV="1">
              <a:off x="3727844" y="1323530"/>
              <a:ext cx="1290145" cy="1"/>
            </a:xfrm>
            <a:prstGeom prst="line">
              <a:avLst/>
            </a:prstGeom>
            <a:ln w="28575" cap="flat" cmpd="sng" algn="ctr">
              <a:solidFill>
                <a:srgbClr val="84B86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cxnSpLocks/>
              <a:stCxn id="57" idx="3"/>
            </p:cNvCxnSpPr>
            <p:nvPr/>
          </p:nvCxnSpPr>
          <p:spPr>
            <a:xfrm>
              <a:off x="2570645" y="4524554"/>
              <a:ext cx="4696440" cy="0"/>
            </a:xfrm>
            <a:prstGeom prst="line">
              <a:avLst/>
            </a:prstGeom>
            <a:ln w="28575" cap="flat" cmpd="sng" algn="ctr">
              <a:solidFill>
                <a:srgbClr val="EAC737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9515188" y="3621988"/>
              <a:ext cx="139148" cy="0"/>
            </a:xfrm>
            <a:prstGeom prst="line">
              <a:avLst/>
            </a:prstGeom>
            <a:ln w="2857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4160336" y="55859"/>
              <a:ext cx="3279552" cy="52322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 w="0"/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EE Prerequisite Chain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742681" y="615596"/>
              <a:ext cx="760401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1</a:t>
              </a:r>
              <a:r>
                <a:rPr kumimoji="0" lang="en-US" sz="14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st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 Sem.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810672" y="615596"/>
              <a:ext cx="797013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2</a:t>
              </a:r>
              <a:r>
                <a:rPr kumimoji="0" lang="en-US" sz="14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nd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 Sem.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984397" y="615596"/>
              <a:ext cx="774443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3</a:t>
              </a:r>
              <a:r>
                <a:rPr kumimoji="0" lang="en-US" sz="14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rd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 Sem.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159193" y="615596"/>
              <a:ext cx="774571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4</a:t>
              </a:r>
              <a:r>
                <a:rPr kumimoji="0" lang="en-US" sz="14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th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 Sem.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333989" y="615596"/>
              <a:ext cx="774571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5</a:t>
              </a:r>
              <a:r>
                <a:rPr kumimoji="0" lang="en-US" sz="14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th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 Sem.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420940" y="615596"/>
              <a:ext cx="774571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6</a:t>
              </a:r>
              <a:r>
                <a:rPr kumimoji="0" lang="en-US" sz="14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th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 Sem.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8601075" y="615596"/>
              <a:ext cx="774571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7</a:t>
              </a:r>
              <a:r>
                <a:rPr kumimoji="0" lang="en-US" sz="14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th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 Sem.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9679207" y="615596"/>
              <a:ext cx="774571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8</a:t>
              </a:r>
              <a:r>
                <a:rPr kumimoji="0" lang="en-US" sz="14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th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 Sem.</a:t>
              </a:r>
            </a:p>
          </p:txBody>
        </p:sp>
        <p:sp>
          <p:nvSpPr>
            <p:cNvPr id="42" name="Rectangle: Rounded Corners 41"/>
            <p:cNvSpPr/>
            <p:nvPr/>
          </p:nvSpPr>
          <p:spPr>
            <a:xfrm>
              <a:off x="1451817" y="1173670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PHYS 101</a:t>
              </a:r>
            </a:p>
          </p:txBody>
        </p:sp>
        <p:sp>
          <p:nvSpPr>
            <p:cNvPr id="43" name="Rectangle: Rounded Corners 42"/>
            <p:cNvSpPr/>
            <p:nvPr/>
          </p:nvSpPr>
          <p:spPr>
            <a:xfrm>
              <a:off x="2697874" y="1173671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PHYS 102</a:t>
              </a:r>
            </a:p>
          </p:txBody>
        </p:sp>
        <p:sp>
          <p:nvSpPr>
            <p:cNvPr id="45" name="Rectangle: Rounded Corners 44"/>
            <p:cNvSpPr/>
            <p:nvPr/>
          </p:nvSpPr>
          <p:spPr>
            <a:xfrm>
              <a:off x="5017989" y="1173670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204</a:t>
              </a:r>
            </a:p>
          </p:txBody>
        </p:sp>
        <p:sp>
          <p:nvSpPr>
            <p:cNvPr id="46" name="Rectangle: Rounded Corners 45"/>
            <p:cNvSpPr/>
            <p:nvPr/>
          </p:nvSpPr>
          <p:spPr>
            <a:xfrm>
              <a:off x="3832068" y="2777468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MATH 211</a:t>
              </a:r>
            </a:p>
          </p:txBody>
        </p:sp>
        <p:sp>
          <p:nvSpPr>
            <p:cNvPr id="47" name="Rectangle: Rounded Corners 46"/>
            <p:cNvSpPr/>
            <p:nvPr/>
          </p:nvSpPr>
          <p:spPr>
            <a:xfrm>
              <a:off x="4964597" y="2762765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202</a:t>
              </a:r>
            </a:p>
          </p:txBody>
        </p:sp>
        <p:sp>
          <p:nvSpPr>
            <p:cNvPr id="48" name="Rectangle: Rounded Corners 47"/>
            <p:cNvSpPr/>
            <p:nvPr/>
          </p:nvSpPr>
          <p:spPr>
            <a:xfrm>
              <a:off x="5015650" y="3510785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MATH 217</a:t>
              </a:r>
            </a:p>
          </p:txBody>
        </p:sp>
        <p:sp>
          <p:nvSpPr>
            <p:cNvPr id="49" name="Rectangle: Rounded Corners 48"/>
            <p:cNvSpPr/>
            <p:nvPr/>
          </p:nvSpPr>
          <p:spPr>
            <a:xfrm>
              <a:off x="3862532" y="1826949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MATH 212</a:t>
              </a:r>
            </a:p>
          </p:txBody>
        </p:sp>
        <p:sp>
          <p:nvSpPr>
            <p:cNvPr id="50" name="Rectangle: Rounded Corners 49"/>
            <p:cNvSpPr/>
            <p:nvPr/>
          </p:nvSpPr>
          <p:spPr>
            <a:xfrm>
              <a:off x="2685336" y="1827291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MATH 104</a:t>
              </a:r>
            </a:p>
          </p:txBody>
        </p:sp>
        <p:sp>
          <p:nvSpPr>
            <p:cNvPr id="51" name="Rectangle: Rounded Corners 50"/>
            <p:cNvSpPr/>
            <p:nvPr/>
          </p:nvSpPr>
          <p:spPr>
            <a:xfrm>
              <a:off x="1510216" y="3796685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MATH 103</a:t>
              </a:r>
            </a:p>
          </p:txBody>
        </p:sp>
        <p:sp>
          <p:nvSpPr>
            <p:cNvPr id="52" name="Rectangle: Rounded Corners 51"/>
            <p:cNvSpPr/>
            <p:nvPr/>
          </p:nvSpPr>
          <p:spPr>
            <a:xfrm>
              <a:off x="3813839" y="2370215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201</a:t>
              </a:r>
            </a:p>
          </p:txBody>
        </p:sp>
        <p:sp>
          <p:nvSpPr>
            <p:cNvPr id="54" name="Rectangle: Rounded Corners 53"/>
            <p:cNvSpPr/>
            <p:nvPr/>
          </p:nvSpPr>
          <p:spPr>
            <a:xfrm>
              <a:off x="7318247" y="2368799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302</a:t>
              </a:r>
            </a:p>
          </p:txBody>
        </p:sp>
        <p:sp>
          <p:nvSpPr>
            <p:cNvPr id="55" name="Rectangle: Rounded Corners 54"/>
            <p:cNvSpPr/>
            <p:nvPr/>
          </p:nvSpPr>
          <p:spPr>
            <a:xfrm>
              <a:off x="3860498" y="4069649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203</a:t>
              </a:r>
            </a:p>
          </p:txBody>
        </p:sp>
        <p:sp>
          <p:nvSpPr>
            <p:cNvPr id="57" name="Rectangle: Rounded Corners 56"/>
            <p:cNvSpPr/>
            <p:nvPr/>
          </p:nvSpPr>
          <p:spPr>
            <a:xfrm>
              <a:off x="1540675" y="4374694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CS 10</a:t>
              </a:r>
              <a:r>
                <a:rPr lang="tr-TR" sz="1100" dirty="0">
                  <a:solidFill>
                    <a:schemeClr val="tx1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Rectangle: Rounded Corners 57"/>
            <p:cNvSpPr/>
            <p:nvPr/>
          </p:nvSpPr>
          <p:spPr>
            <a:xfrm>
              <a:off x="7305833" y="4317775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321</a:t>
              </a:r>
            </a:p>
          </p:txBody>
        </p:sp>
        <p:sp>
          <p:nvSpPr>
            <p:cNvPr id="60" name="Rectangle: Rounded Corners 59"/>
            <p:cNvSpPr/>
            <p:nvPr/>
          </p:nvSpPr>
          <p:spPr>
            <a:xfrm>
              <a:off x="6173366" y="2755740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301</a:t>
              </a:r>
            </a:p>
          </p:txBody>
        </p:sp>
        <p:sp>
          <p:nvSpPr>
            <p:cNvPr id="62" name="Rectangle: Rounded Corners 61"/>
            <p:cNvSpPr/>
            <p:nvPr/>
          </p:nvSpPr>
          <p:spPr>
            <a:xfrm>
              <a:off x="6173366" y="3154823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</a:t>
              </a:r>
              <a:r>
                <a:rPr kumimoji="0" lang="tr-TR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303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: Rounded Corners 62"/>
            <p:cNvSpPr/>
            <p:nvPr/>
          </p:nvSpPr>
          <p:spPr>
            <a:xfrm>
              <a:off x="6160988" y="3802541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3</a:t>
              </a:r>
              <a:r>
                <a:rPr lang="tr-TR" sz="1100" dirty="0">
                  <a:solidFill>
                    <a:schemeClr val="tx1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41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Rectangle: Rounded Corners 63"/>
            <p:cNvSpPr/>
            <p:nvPr/>
          </p:nvSpPr>
          <p:spPr>
            <a:xfrm>
              <a:off x="7326278" y="2778602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350</a:t>
              </a:r>
            </a:p>
          </p:txBody>
        </p:sp>
        <p:sp>
          <p:nvSpPr>
            <p:cNvPr id="65" name="Rectangle: Rounded Corners 64"/>
            <p:cNvSpPr/>
            <p:nvPr/>
          </p:nvSpPr>
          <p:spPr>
            <a:xfrm>
              <a:off x="8484441" y="2145718"/>
              <a:ext cx="1029970" cy="3255020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401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(CS 10</a:t>
              </a:r>
              <a:r>
                <a:rPr kumimoji="0" lang="tr-TR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b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201, </a:t>
              </a:r>
              <a:b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203, </a:t>
              </a:r>
              <a:b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202,</a:t>
              </a:r>
              <a:b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 EE 204 </a:t>
              </a:r>
              <a:b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tr-TR" sz="1100" b="1" dirty="0">
                  <a:solidFill>
                    <a:schemeClr val="tx1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and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 (at least one course from the following list: </a:t>
              </a:r>
              <a:b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301, </a:t>
              </a:r>
              <a:b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302, </a:t>
              </a:r>
              <a:b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321, </a:t>
              </a:r>
              <a:b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341)</a:t>
              </a:r>
            </a:p>
          </p:txBody>
        </p:sp>
        <p:sp>
          <p:nvSpPr>
            <p:cNvPr id="67" name="Rectangle: Rounded Corners 66"/>
            <p:cNvSpPr/>
            <p:nvPr/>
          </p:nvSpPr>
          <p:spPr>
            <a:xfrm>
              <a:off x="9635223" y="3474587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402</a:t>
              </a:r>
            </a:p>
          </p:txBody>
        </p:sp>
        <p:cxnSp>
          <p:nvCxnSpPr>
            <p:cNvPr id="116" name="Straight Connector 115"/>
            <p:cNvCxnSpPr>
              <a:cxnSpLocks/>
            </p:cNvCxnSpPr>
            <p:nvPr/>
          </p:nvCxnSpPr>
          <p:spPr>
            <a:xfrm>
              <a:off x="2631772" y="688456"/>
              <a:ext cx="0" cy="526466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cxnSpLocks/>
            </p:cNvCxnSpPr>
            <p:nvPr/>
          </p:nvCxnSpPr>
          <p:spPr>
            <a:xfrm>
              <a:off x="3774772" y="688456"/>
              <a:ext cx="0" cy="526466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cxnSpLocks/>
            </p:cNvCxnSpPr>
            <p:nvPr/>
          </p:nvCxnSpPr>
          <p:spPr>
            <a:xfrm>
              <a:off x="4946347" y="688456"/>
              <a:ext cx="0" cy="526466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cxnSpLocks/>
            </p:cNvCxnSpPr>
            <p:nvPr/>
          </p:nvCxnSpPr>
          <p:spPr>
            <a:xfrm>
              <a:off x="6098237" y="688456"/>
              <a:ext cx="0" cy="526466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cxnSpLocks/>
            </p:cNvCxnSpPr>
            <p:nvPr/>
          </p:nvCxnSpPr>
          <p:spPr>
            <a:xfrm>
              <a:off x="7241237" y="688456"/>
              <a:ext cx="0" cy="526466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cxnSpLocks/>
            </p:cNvCxnSpPr>
            <p:nvPr/>
          </p:nvCxnSpPr>
          <p:spPr>
            <a:xfrm>
              <a:off x="8412812" y="688456"/>
              <a:ext cx="0" cy="519799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cxnSpLocks/>
            </p:cNvCxnSpPr>
            <p:nvPr/>
          </p:nvCxnSpPr>
          <p:spPr>
            <a:xfrm>
              <a:off x="9551889" y="968890"/>
              <a:ext cx="0" cy="491756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: Rounded Corners 49"/>
            <p:cNvSpPr/>
            <p:nvPr/>
          </p:nvSpPr>
          <p:spPr>
            <a:xfrm>
              <a:off x="2706390" y="4979345"/>
              <a:ext cx="1029970" cy="299720"/>
            </a:xfrm>
            <a:prstGeom prst="round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  <a:effectLst>
              <a:glow rad="63500">
                <a:srgbClr val="C00000">
                  <a:alpha val="40000"/>
                </a:srgb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45 ECTS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: Rounded Corners 49"/>
            <p:cNvSpPr/>
            <p:nvPr/>
          </p:nvSpPr>
          <p:spPr>
            <a:xfrm>
              <a:off x="3860000" y="4986434"/>
              <a:ext cx="1029970" cy="299720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lang="tr-TR" sz="1100" dirty="0">
                  <a:solidFill>
                    <a:schemeClr val="tx1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SEC 201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: Rounded Corners 49"/>
            <p:cNvSpPr/>
            <p:nvPr/>
          </p:nvSpPr>
          <p:spPr>
            <a:xfrm>
              <a:off x="5001604" y="5364089"/>
              <a:ext cx="1029970" cy="299720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lang="tr-TR" sz="1100" dirty="0">
                  <a:solidFill>
                    <a:schemeClr val="tx1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SEC 202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8" name="Straight Arrow Connector 127"/>
            <p:cNvCxnSpPr/>
            <p:nvPr/>
          </p:nvCxnSpPr>
          <p:spPr>
            <a:xfrm>
              <a:off x="3796839" y="5615954"/>
              <a:ext cx="1167758" cy="0"/>
            </a:xfrm>
            <a:prstGeom prst="straightConnector1">
              <a:avLst/>
            </a:prstGeom>
            <a:ln w="28575">
              <a:solidFill>
                <a:srgbClr val="EA373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: Rounded Corners 49"/>
            <p:cNvSpPr/>
            <p:nvPr/>
          </p:nvSpPr>
          <p:spPr>
            <a:xfrm>
              <a:off x="2730967" y="5508231"/>
              <a:ext cx="1029970" cy="299720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lang="tr-TR" sz="1100" dirty="0">
                  <a:solidFill>
                    <a:schemeClr val="tx1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SEC 101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Rectangle: Rounded Corners 57"/>
            <p:cNvSpPr/>
            <p:nvPr/>
          </p:nvSpPr>
          <p:spPr>
            <a:xfrm>
              <a:off x="7310618" y="4986434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3</a:t>
              </a:r>
              <a:r>
                <a:rPr kumimoji="0" lang="tr-TR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00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Rectangle: Rounded Corners 57"/>
            <p:cNvSpPr/>
            <p:nvPr/>
          </p:nvSpPr>
          <p:spPr>
            <a:xfrm>
              <a:off x="9606334" y="5395532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</a:t>
              </a:r>
              <a:r>
                <a:rPr lang="tr-TR" sz="1100" dirty="0">
                  <a:solidFill>
                    <a:schemeClr val="tx1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400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Rectangle: Rounded Corners 49"/>
            <p:cNvSpPr/>
            <p:nvPr/>
          </p:nvSpPr>
          <p:spPr>
            <a:xfrm>
              <a:off x="4986031" y="1832166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MATH 1</a:t>
              </a:r>
              <a:r>
                <a:rPr kumimoji="0" lang="tr-TR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160555" y="5248140"/>
              <a:ext cx="1812100" cy="147392"/>
              <a:chOff x="3232504" y="6428719"/>
              <a:chExt cx="599564" cy="199013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3248271" y="6428719"/>
                <a:ext cx="0" cy="199013"/>
              </a:xfrm>
              <a:prstGeom prst="line">
                <a:avLst/>
              </a:prstGeom>
              <a:ln w="28575">
                <a:solidFill>
                  <a:srgbClr val="EA373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3232504" y="6627732"/>
                <a:ext cx="599564" cy="0"/>
              </a:xfrm>
              <a:prstGeom prst="straightConnector1">
                <a:avLst/>
              </a:prstGeom>
              <a:ln w="28575">
                <a:solidFill>
                  <a:srgbClr val="EA3737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Arrow Connector 38"/>
            <p:cNvCxnSpPr/>
            <p:nvPr/>
          </p:nvCxnSpPr>
          <p:spPr>
            <a:xfrm>
              <a:off x="4879977" y="5044854"/>
              <a:ext cx="2396894" cy="0"/>
            </a:xfrm>
            <a:prstGeom prst="straightConnector1">
              <a:avLst/>
            </a:prstGeom>
            <a:ln w="28575">
              <a:solidFill>
                <a:srgbClr val="EA3737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727265" y="5128903"/>
              <a:ext cx="139148" cy="0"/>
            </a:xfrm>
            <a:prstGeom prst="line">
              <a:avLst/>
            </a:prstGeom>
            <a:ln w="2857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cxnSpLocks/>
            </p:cNvCxnSpPr>
            <p:nvPr/>
          </p:nvCxnSpPr>
          <p:spPr>
            <a:xfrm>
              <a:off x="6040093" y="5615954"/>
              <a:ext cx="3595130" cy="0"/>
            </a:xfrm>
            <a:prstGeom prst="straightConnector1">
              <a:avLst/>
            </a:prstGeom>
            <a:ln w="28575">
              <a:solidFill>
                <a:srgbClr val="EA373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or: Elbow 72"/>
            <p:cNvCxnSpPr>
              <a:cxnSpLocks/>
            </p:cNvCxnSpPr>
            <p:nvPr/>
          </p:nvCxnSpPr>
          <p:spPr>
            <a:xfrm>
              <a:off x="6871868" y="5044854"/>
              <a:ext cx="2763355" cy="430938"/>
            </a:xfrm>
            <a:prstGeom prst="bentConnector3">
              <a:avLst>
                <a:gd name="adj1" fmla="val -95"/>
              </a:avLst>
            </a:prstGeom>
            <a:ln w="28575">
              <a:solidFill>
                <a:srgbClr val="EA3737"/>
              </a:solidFill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5" name="Arc 124"/>
            <p:cNvSpPr/>
            <p:nvPr/>
          </p:nvSpPr>
          <p:spPr>
            <a:xfrm rot="18900000">
              <a:off x="6429535" y="5190269"/>
              <a:ext cx="914400" cy="914400"/>
            </a:xfrm>
            <a:prstGeom prst="arc">
              <a:avLst>
                <a:gd name="adj1" fmla="val 17173110"/>
                <a:gd name="adj2" fmla="val 20515117"/>
              </a:avLst>
            </a:prstGeom>
            <a:ln w="28575">
              <a:solidFill>
                <a:srgbClr val="EA3737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6" name="Straight Arrow Connector 125"/>
            <p:cNvCxnSpPr/>
            <p:nvPr/>
          </p:nvCxnSpPr>
          <p:spPr>
            <a:xfrm>
              <a:off x="7083160" y="5216304"/>
              <a:ext cx="187590" cy="0"/>
            </a:xfrm>
            <a:prstGeom prst="straightConnector1">
              <a:avLst/>
            </a:prstGeom>
            <a:ln w="28575">
              <a:solidFill>
                <a:srgbClr val="EA3737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cxnSpLocks/>
            </p:cNvCxnSpPr>
            <p:nvPr/>
          </p:nvCxnSpPr>
          <p:spPr>
            <a:xfrm flipH="1" flipV="1">
              <a:off x="6055615" y="5443003"/>
              <a:ext cx="624585" cy="6344"/>
            </a:xfrm>
            <a:prstGeom prst="line">
              <a:avLst/>
            </a:prstGeom>
            <a:ln w="28575">
              <a:solidFill>
                <a:srgbClr val="EA3737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cxnSpLocks/>
            </p:cNvCxnSpPr>
            <p:nvPr/>
          </p:nvCxnSpPr>
          <p:spPr>
            <a:xfrm>
              <a:off x="6666606" y="5225206"/>
              <a:ext cx="7244" cy="217791"/>
            </a:xfrm>
            <a:prstGeom prst="line">
              <a:avLst/>
            </a:prstGeom>
            <a:ln w="28575">
              <a:solidFill>
                <a:srgbClr val="EA3737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Graphic 4" descr="Star">
              <a:extLst>
                <a:ext uri="{FF2B5EF4-FFF2-40B4-BE49-F238E27FC236}">
                  <a16:creationId xmlns:a16="http://schemas.microsoft.com/office/drawing/2014/main" id="{5CA757CB-2546-44F9-A86C-183092A783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34471" y="4399185"/>
              <a:ext cx="243587" cy="243587"/>
            </a:xfrm>
            <a:prstGeom prst="rect">
              <a:avLst/>
            </a:prstGeom>
          </p:spPr>
        </p:pic>
        <p:pic>
          <p:nvPicPr>
            <p:cNvPr id="148" name="Graphic 147" descr="Stars">
              <a:extLst>
                <a:ext uri="{FF2B5EF4-FFF2-40B4-BE49-F238E27FC236}">
                  <a16:creationId xmlns:a16="http://schemas.microsoft.com/office/drawing/2014/main" id="{E8FA28A9-F702-4410-A27F-389161522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913973" y="3802648"/>
              <a:ext cx="303221" cy="303221"/>
            </a:xfrm>
            <a:prstGeom prst="rect">
              <a:avLst/>
            </a:prstGeom>
          </p:spPr>
        </p:pic>
        <p:cxnSp>
          <p:nvCxnSpPr>
            <p:cNvPr id="6" name="Connector: Elbow 5">
              <a:extLst>
                <a:ext uri="{FF2B5EF4-FFF2-40B4-BE49-F238E27FC236}">
                  <a16:creationId xmlns:a16="http://schemas.microsoft.com/office/drawing/2014/main" id="{75529448-9CE6-40D6-AA4C-CBFAE5C5EF21}"/>
                </a:ext>
              </a:extLst>
            </p:cNvPr>
            <p:cNvCxnSpPr>
              <a:cxnSpLocks/>
              <a:stCxn id="46" idx="2"/>
            </p:cNvCxnSpPr>
            <p:nvPr/>
          </p:nvCxnSpPr>
          <p:spPr>
            <a:xfrm rot="16200000" flipH="1">
              <a:off x="5140870" y="2283370"/>
              <a:ext cx="237512" cy="1825147"/>
            </a:xfrm>
            <a:prstGeom prst="bentConnector2">
              <a:avLst/>
            </a:prstGeom>
            <a:ln w="28575">
              <a:solidFill>
                <a:srgbClr val="E18C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8E3A2197-7728-40F2-8E6F-977EE014A450}"/>
                </a:ext>
              </a:extLst>
            </p:cNvPr>
            <p:cNvCxnSpPr>
              <a:cxnSpLocks/>
              <a:stCxn id="51" idx="0"/>
              <a:endCxn id="46" idx="1"/>
            </p:cNvCxnSpPr>
            <p:nvPr/>
          </p:nvCxnSpPr>
          <p:spPr>
            <a:xfrm rot="5400000" flipH="1" flipV="1">
              <a:off x="2493956" y="2458574"/>
              <a:ext cx="869357" cy="1806867"/>
            </a:xfrm>
            <a:prstGeom prst="bentConnector2">
              <a:avLst/>
            </a:prstGeom>
            <a:ln w="28575">
              <a:solidFill>
                <a:srgbClr val="E18C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or: Elbow 29">
              <a:extLst>
                <a:ext uri="{FF2B5EF4-FFF2-40B4-BE49-F238E27FC236}">
                  <a16:creationId xmlns:a16="http://schemas.microsoft.com/office/drawing/2014/main" id="{03253C97-3F6E-4ABA-AF99-102EAE745385}"/>
                </a:ext>
              </a:extLst>
            </p:cNvPr>
            <p:cNvCxnSpPr>
              <a:cxnSpLocks/>
              <a:stCxn id="51" idx="0"/>
              <a:endCxn id="50" idx="1"/>
            </p:cNvCxnSpPr>
            <p:nvPr/>
          </p:nvCxnSpPr>
          <p:spPr>
            <a:xfrm rot="5400000" flipH="1" flipV="1">
              <a:off x="1445501" y="2556851"/>
              <a:ext cx="1819534" cy="660135"/>
            </a:xfrm>
            <a:prstGeom prst="bentConnector2">
              <a:avLst/>
            </a:prstGeom>
            <a:ln w="28575">
              <a:solidFill>
                <a:srgbClr val="E18C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or: Elbow 33">
              <a:extLst>
                <a:ext uri="{FF2B5EF4-FFF2-40B4-BE49-F238E27FC236}">
                  <a16:creationId xmlns:a16="http://schemas.microsoft.com/office/drawing/2014/main" id="{B3ABB8CE-51AF-4BA7-9EFA-93DE5BEE0B67}"/>
                </a:ext>
              </a:extLst>
            </p:cNvPr>
            <p:cNvCxnSpPr>
              <a:cxnSpLocks/>
              <a:stCxn id="51" idx="0"/>
              <a:endCxn id="48" idx="1"/>
            </p:cNvCxnSpPr>
            <p:nvPr/>
          </p:nvCxnSpPr>
          <p:spPr>
            <a:xfrm rot="5400000" flipH="1" flipV="1">
              <a:off x="3452405" y="2233441"/>
              <a:ext cx="136040" cy="2990449"/>
            </a:xfrm>
            <a:prstGeom prst="bentConnector2">
              <a:avLst/>
            </a:prstGeom>
            <a:ln w="28575">
              <a:solidFill>
                <a:srgbClr val="E18C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or: Elbow 58">
              <a:extLst>
                <a:ext uri="{FF2B5EF4-FFF2-40B4-BE49-F238E27FC236}">
                  <a16:creationId xmlns:a16="http://schemas.microsoft.com/office/drawing/2014/main" id="{30141556-A8AD-4A95-BA1E-6529B9641088}"/>
                </a:ext>
              </a:extLst>
            </p:cNvPr>
            <p:cNvCxnSpPr>
              <a:cxnSpLocks/>
              <a:stCxn id="50" idx="0"/>
              <a:endCxn id="45" idx="2"/>
            </p:cNvCxnSpPr>
            <p:nvPr/>
          </p:nvCxnSpPr>
          <p:spPr>
            <a:xfrm rot="5400000" flipH="1" flipV="1">
              <a:off x="4189697" y="484015"/>
              <a:ext cx="353901" cy="2332653"/>
            </a:xfrm>
            <a:prstGeom prst="bentConnector3">
              <a:avLst/>
            </a:prstGeom>
            <a:ln w="28575">
              <a:solidFill>
                <a:srgbClr val="E18C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or: Elbow 70">
              <a:extLst>
                <a:ext uri="{FF2B5EF4-FFF2-40B4-BE49-F238E27FC236}">
                  <a16:creationId xmlns:a16="http://schemas.microsoft.com/office/drawing/2014/main" id="{6D79C6D4-5F16-4ED5-BD29-489DDA8D4501}"/>
                </a:ext>
              </a:extLst>
            </p:cNvPr>
            <p:cNvCxnSpPr>
              <a:cxnSpLocks/>
              <a:endCxn id="63" idx="1"/>
            </p:cNvCxnSpPr>
            <p:nvPr/>
          </p:nvCxnSpPr>
          <p:spPr>
            <a:xfrm flipV="1">
              <a:off x="4374985" y="3952401"/>
              <a:ext cx="1786003" cy="3716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E18C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74D33C69-4F01-4D87-B8BE-852921FBB232}"/>
                </a:ext>
              </a:extLst>
            </p:cNvPr>
            <p:cNvCxnSpPr>
              <a:cxnSpLocks/>
              <a:stCxn id="52" idx="3"/>
              <a:endCxn id="54" idx="1"/>
            </p:cNvCxnSpPr>
            <p:nvPr/>
          </p:nvCxnSpPr>
          <p:spPr>
            <a:xfrm flipV="1">
              <a:off x="4843809" y="2518659"/>
              <a:ext cx="2474438" cy="14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nector: Elbow 160">
              <a:extLst>
                <a:ext uri="{FF2B5EF4-FFF2-40B4-BE49-F238E27FC236}">
                  <a16:creationId xmlns:a16="http://schemas.microsoft.com/office/drawing/2014/main" id="{5216FAC9-2C70-409D-AAC0-9CAEFB006BA2}"/>
                </a:ext>
              </a:extLst>
            </p:cNvPr>
            <p:cNvCxnSpPr>
              <a:cxnSpLocks/>
              <a:stCxn id="55" idx="3"/>
            </p:cNvCxnSpPr>
            <p:nvPr/>
          </p:nvCxnSpPr>
          <p:spPr>
            <a:xfrm>
              <a:off x="4890468" y="4219509"/>
              <a:ext cx="2405935" cy="179676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5D84C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4" name="Graphic 133" descr="Stars">
              <a:extLst>
                <a:ext uri="{FF2B5EF4-FFF2-40B4-BE49-F238E27FC236}">
                  <a16:creationId xmlns:a16="http://schemas.microsoft.com/office/drawing/2014/main" id="{73D6815B-14F7-4B08-B9F2-979012CC31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052989" y="2369215"/>
              <a:ext cx="303221" cy="303221"/>
            </a:xfrm>
            <a:prstGeom prst="rect">
              <a:avLst/>
            </a:prstGeom>
          </p:spPr>
        </p:pic>
        <p:pic>
          <p:nvPicPr>
            <p:cNvPr id="135" name="Graphic 134" descr="Stars">
              <a:extLst>
                <a:ext uri="{FF2B5EF4-FFF2-40B4-BE49-F238E27FC236}">
                  <a16:creationId xmlns:a16="http://schemas.microsoft.com/office/drawing/2014/main" id="{42AB508A-9412-49EC-9B44-54EAE2E5A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93275" y="2759264"/>
              <a:ext cx="303221" cy="303221"/>
            </a:xfrm>
            <a:prstGeom prst="rect">
              <a:avLst/>
            </a:prstGeom>
          </p:spPr>
        </p:pic>
        <p:pic>
          <p:nvPicPr>
            <p:cNvPr id="139" name="Graphic 138" descr="Stars">
              <a:extLst>
                <a:ext uri="{FF2B5EF4-FFF2-40B4-BE49-F238E27FC236}">
                  <a16:creationId xmlns:a16="http://schemas.microsoft.com/office/drawing/2014/main" id="{C6109979-F22D-457A-9B09-E07D0554BC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026258" y="4274625"/>
              <a:ext cx="303221" cy="303221"/>
            </a:xfrm>
            <a:prstGeom prst="rect">
              <a:avLst/>
            </a:prstGeom>
          </p:spPr>
        </p:pic>
        <p:pic>
          <p:nvPicPr>
            <p:cNvPr id="140" name="Graphic 139" descr="Star">
              <a:extLst>
                <a:ext uri="{FF2B5EF4-FFF2-40B4-BE49-F238E27FC236}">
                  <a16:creationId xmlns:a16="http://schemas.microsoft.com/office/drawing/2014/main" id="{FC4C6D42-1C3D-4C2F-8DCE-3E7E81947A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577851" y="2402793"/>
              <a:ext cx="243587" cy="243587"/>
            </a:xfrm>
            <a:prstGeom prst="rect">
              <a:avLst/>
            </a:prstGeom>
          </p:spPr>
        </p:pic>
        <p:pic>
          <p:nvPicPr>
            <p:cNvPr id="147" name="Graphic 146" descr="Star">
              <a:extLst>
                <a:ext uri="{FF2B5EF4-FFF2-40B4-BE49-F238E27FC236}">
                  <a16:creationId xmlns:a16="http://schemas.microsoft.com/office/drawing/2014/main" id="{85830C35-DCB1-4255-A9BA-D5F9A17F2A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27632" y="4104485"/>
              <a:ext cx="243587" cy="243587"/>
            </a:xfrm>
            <a:prstGeom prst="rect">
              <a:avLst/>
            </a:prstGeom>
          </p:spPr>
        </p:pic>
        <p:pic>
          <p:nvPicPr>
            <p:cNvPr id="150" name="Graphic 149" descr="Star">
              <a:extLst>
                <a:ext uri="{FF2B5EF4-FFF2-40B4-BE49-F238E27FC236}">
                  <a16:creationId xmlns:a16="http://schemas.microsoft.com/office/drawing/2014/main" id="{3C0BAEFA-7EAC-45A1-8811-8DD6D2DF91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41390" y="2791243"/>
              <a:ext cx="243587" cy="243587"/>
            </a:xfrm>
            <a:prstGeom prst="rect">
              <a:avLst/>
            </a:prstGeom>
          </p:spPr>
        </p:pic>
        <p:pic>
          <p:nvPicPr>
            <p:cNvPr id="151" name="Graphic 150" descr="Star">
              <a:extLst>
                <a:ext uri="{FF2B5EF4-FFF2-40B4-BE49-F238E27FC236}">
                  <a16:creationId xmlns:a16="http://schemas.microsoft.com/office/drawing/2014/main" id="{ABA6493C-1991-4941-80FC-6A3198DDE0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96017" y="1200536"/>
              <a:ext cx="243587" cy="243587"/>
            </a:xfrm>
            <a:prstGeom prst="rect">
              <a:avLst/>
            </a:prstGeom>
          </p:spPr>
        </p:pic>
        <p:pic>
          <p:nvPicPr>
            <p:cNvPr id="152" name="Graphic 151" descr="Star">
              <a:extLst>
                <a:ext uri="{FF2B5EF4-FFF2-40B4-BE49-F238E27FC236}">
                  <a16:creationId xmlns:a16="http://schemas.microsoft.com/office/drawing/2014/main" id="{23A2EA9F-D099-4088-B6AB-046A7B8A1F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251737" y="2940691"/>
              <a:ext cx="243587" cy="243587"/>
            </a:xfrm>
            <a:prstGeom prst="rect">
              <a:avLst/>
            </a:prstGeom>
          </p:spPr>
        </p:pic>
        <p:pic>
          <p:nvPicPr>
            <p:cNvPr id="153" name="Graphic 152" descr="Stars">
              <a:extLst>
                <a:ext uri="{FF2B5EF4-FFF2-40B4-BE49-F238E27FC236}">
                  <a16:creationId xmlns:a16="http://schemas.microsoft.com/office/drawing/2014/main" id="{72367789-03A4-4DCC-A185-8918E5CB09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217066" y="4660548"/>
              <a:ext cx="303221" cy="303221"/>
            </a:xfrm>
            <a:prstGeom prst="rect">
              <a:avLst/>
            </a:prstGeom>
          </p:spPr>
        </p:pic>
        <p:cxnSp>
          <p:nvCxnSpPr>
            <p:cNvPr id="69" name="Connector: Elbow 68">
              <a:extLst>
                <a:ext uri="{FF2B5EF4-FFF2-40B4-BE49-F238E27FC236}">
                  <a16:creationId xmlns:a16="http://schemas.microsoft.com/office/drawing/2014/main" id="{9DB3ACC6-DAE4-40E1-B6E1-AAA80F19056C}"/>
                </a:ext>
              </a:extLst>
            </p:cNvPr>
            <p:cNvCxnSpPr>
              <a:cxnSpLocks/>
              <a:stCxn id="48" idx="3"/>
              <a:endCxn id="63" idx="0"/>
            </p:cNvCxnSpPr>
            <p:nvPr/>
          </p:nvCxnSpPr>
          <p:spPr>
            <a:xfrm>
              <a:off x="6045620" y="3660645"/>
              <a:ext cx="630353" cy="141896"/>
            </a:xfrm>
            <a:prstGeom prst="bentConnector2">
              <a:avLst/>
            </a:prstGeom>
            <a:ln w="28575">
              <a:solidFill>
                <a:srgbClr val="E18C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Arc 72">
              <a:extLst>
                <a:ext uri="{FF2B5EF4-FFF2-40B4-BE49-F238E27FC236}">
                  <a16:creationId xmlns:a16="http://schemas.microsoft.com/office/drawing/2014/main" id="{96198F2C-171C-4C04-BC8F-F4035593F5DE}"/>
                </a:ext>
              </a:extLst>
            </p:cNvPr>
            <p:cNvSpPr/>
            <p:nvPr/>
          </p:nvSpPr>
          <p:spPr>
            <a:xfrm>
              <a:off x="4236917" y="3296882"/>
              <a:ext cx="187146" cy="693944"/>
            </a:xfrm>
            <a:prstGeom prst="arc">
              <a:avLst>
                <a:gd name="adj1" fmla="val 16199995"/>
                <a:gd name="adj2" fmla="val 4859071"/>
              </a:avLst>
            </a:prstGeom>
            <a:ln w="28575">
              <a:solidFill>
                <a:srgbClr val="E18C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Arc 94">
              <a:extLst>
                <a:ext uri="{FF2B5EF4-FFF2-40B4-BE49-F238E27FC236}">
                  <a16:creationId xmlns:a16="http://schemas.microsoft.com/office/drawing/2014/main" id="{21642F8A-141A-450E-B083-F5B4BDEEBA26}"/>
                </a:ext>
              </a:extLst>
            </p:cNvPr>
            <p:cNvSpPr/>
            <p:nvPr/>
          </p:nvSpPr>
          <p:spPr>
            <a:xfrm flipH="1">
              <a:off x="2437126" y="1480265"/>
              <a:ext cx="1029971" cy="793823"/>
            </a:xfrm>
            <a:prstGeom prst="arc">
              <a:avLst>
                <a:gd name="adj1" fmla="val 16200000"/>
                <a:gd name="adj2" fmla="val 5786142"/>
              </a:avLst>
            </a:prstGeom>
            <a:ln w="28575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Connector: Elbow 103">
              <a:extLst>
                <a:ext uri="{FF2B5EF4-FFF2-40B4-BE49-F238E27FC236}">
                  <a16:creationId xmlns:a16="http://schemas.microsoft.com/office/drawing/2014/main" id="{26B57711-C422-49DA-B39A-A4C50E886E18}"/>
                </a:ext>
              </a:extLst>
            </p:cNvPr>
            <p:cNvCxnSpPr>
              <a:cxnSpLocks/>
              <a:stCxn id="136" idx="3"/>
            </p:cNvCxnSpPr>
            <p:nvPr/>
          </p:nvCxnSpPr>
          <p:spPr>
            <a:xfrm flipV="1">
              <a:off x="3720219" y="3409953"/>
              <a:ext cx="2442456" cy="7488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ctor: Elbow 140">
              <a:extLst>
                <a:ext uri="{FF2B5EF4-FFF2-40B4-BE49-F238E27FC236}">
                  <a16:creationId xmlns:a16="http://schemas.microsoft.com/office/drawing/2014/main" id="{812C15F5-0CAE-462B-92E5-E707CDF19B14}"/>
                </a:ext>
              </a:extLst>
            </p:cNvPr>
            <p:cNvCxnSpPr>
              <a:cxnSpLocks/>
              <a:stCxn id="47" idx="2"/>
            </p:cNvCxnSpPr>
            <p:nvPr/>
          </p:nvCxnSpPr>
          <p:spPr>
            <a:xfrm rot="16200000" flipH="1">
              <a:off x="5749314" y="2792753"/>
              <a:ext cx="153155" cy="692618"/>
            </a:xfrm>
            <a:prstGeom prst="bentConnector2">
              <a:avLst/>
            </a:prstGeom>
            <a:ln w="28575">
              <a:solidFill>
                <a:srgbClr val="5D84C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ctor: Elbow 141">
              <a:extLst>
                <a:ext uri="{FF2B5EF4-FFF2-40B4-BE49-F238E27FC236}">
                  <a16:creationId xmlns:a16="http://schemas.microsoft.com/office/drawing/2014/main" id="{D1F883D4-A7EF-4F59-AA57-768FBD3610B5}"/>
                </a:ext>
              </a:extLst>
            </p:cNvPr>
            <p:cNvCxnSpPr>
              <a:cxnSpLocks/>
              <a:stCxn id="51" idx="0"/>
              <a:endCxn id="52" idx="1"/>
            </p:cNvCxnSpPr>
            <p:nvPr/>
          </p:nvCxnSpPr>
          <p:spPr>
            <a:xfrm rot="5400000" flipH="1" flipV="1">
              <a:off x="2281215" y="2264061"/>
              <a:ext cx="1276610" cy="1788638"/>
            </a:xfrm>
            <a:prstGeom prst="bentConnector2">
              <a:avLst/>
            </a:prstGeom>
            <a:ln w="28575">
              <a:solidFill>
                <a:srgbClr val="E18C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Arc 71">
              <a:extLst>
                <a:ext uri="{FF2B5EF4-FFF2-40B4-BE49-F238E27FC236}">
                  <a16:creationId xmlns:a16="http://schemas.microsoft.com/office/drawing/2014/main" id="{B452A132-5E2A-4552-8EAA-5815A1D56CE0}"/>
                </a:ext>
              </a:extLst>
            </p:cNvPr>
            <p:cNvSpPr/>
            <p:nvPr/>
          </p:nvSpPr>
          <p:spPr>
            <a:xfrm>
              <a:off x="5296809" y="2265119"/>
              <a:ext cx="325678" cy="329423"/>
            </a:xfrm>
            <a:prstGeom prst="arc">
              <a:avLst>
                <a:gd name="adj1" fmla="val 16200000"/>
                <a:gd name="adj2" fmla="val 5109778"/>
              </a:avLst>
            </a:prstGeom>
            <a:ln w="28575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EFD0E2C8-9F8B-4282-AC44-F444F6FC930C}"/>
                </a:ext>
              </a:extLst>
            </p:cNvPr>
            <p:cNvCxnSpPr>
              <a:cxnSpLocks/>
              <a:stCxn id="72" idx="0"/>
              <a:endCxn id="95" idx="2"/>
            </p:cNvCxnSpPr>
            <p:nvPr/>
          </p:nvCxnSpPr>
          <p:spPr>
            <a:xfrm flipH="1">
              <a:off x="2996714" y="2265119"/>
              <a:ext cx="2462934" cy="7478"/>
            </a:xfrm>
            <a:prstGeom prst="line">
              <a:avLst/>
            </a:prstGeom>
            <a:ln w="28575">
              <a:solidFill>
                <a:srgbClr val="84B86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A0BDD7F9-59F2-43C2-82BD-7C2D66CB48D1}"/>
                </a:ext>
              </a:extLst>
            </p:cNvPr>
            <p:cNvCxnSpPr>
              <a:cxnSpLocks/>
              <a:stCxn id="72" idx="2"/>
              <a:endCxn id="47" idx="0"/>
            </p:cNvCxnSpPr>
            <p:nvPr/>
          </p:nvCxnSpPr>
          <p:spPr>
            <a:xfrm>
              <a:off x="5473536" y="2593942"/>
              <a:ext cx="6046" cy="168823"/>
            </a:xfrm>
            <a:prstGeom prst="line">
              <a:avLst/>
            </a:prstGeom>
            <a:ln w="28575" cap="flat" cmpd="sng" algn="ctr">
              <a:solidFill>
                <a:srgbClr val="84B86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id="{24F86EB6-6103-45FE-9504-CF3854819E9A}"/>
                </a:ext>
              </a:extLst>
            </p:cNvPr>
            <p:cNvSpPr/>
            <p:nvPr/>
          </p:nvSpPr>
          <p:spPr>
            <a:xfrm>
              <a:off x="2690249" y="3267581"/>
              <a:ext cx="1029970" cy="29972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EE </a:t>
              </a:r>
              <a:r>
                <a:rPr lang="tr-TR" sz="1100" dirty="0">
                  <a:solidFill>
                    <a:schemeClr val="tx1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kumimoji="0" lang="tr-TR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01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94" name="Graphic 93" descr="Star">
              <a:extLst>
                <a:ext uri="{FF2B5EF4-FFF2-40B4-BE49-F238E27FC236}">
                  <a16:creationId xmlns:a16="http://schemas.microsoft.com/office/drawing/2014/main" id="{D3A97F84-162E-4E61-9D73-C0E2F5F0DA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611254" y="5921680"/>
              <a:ext cx="243587" cy="243587"/>
            </a:xfrm>
            <a:prstGeom prst="rect">
              <a:avLst/>
            </a:prstGeom>
          </p:spPr>
        </p:pic>
        <p:pic>
          <p:nvPicPr>
            <p:cNvPr id="96" name="Graphic 95" descr="Stars">
              <a:extLst>
                <a:ext uri="{FF2B5EF4-FFF2-40B4-BE49-F238E27FC236}">
                  <a16:creationId xmlns:a16="http://schemas.microsoft.com/office/drawing/2014/main" id="{929E1131-CBCE-4B16-89B4-4C8762E027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96848" y="6159227"/>
              <a:ext cx="303221" cy="303221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1108428-E0F4-4CDB-A63E-C14A0D050E0F}"/>
                </a:ext>
              </a:extLst>
            </p:cNvPr>
            <p:cNvSpPr/>
            <p:nvPr/>
          </p:nvSpPr>
          <p:spPr>
            <a:xfrm>
              <a:off x="7841589" y="5905065"/>
              <a:ext cx="2148472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EE401 Mandatory Prerequisites</a:t>
              </a:r>
              <a:endPara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CB3E7DCE-6FB6-4142-B039-7FB4C8752691}"/>
                </a:ext>
              </a:extLst>
            </p:cNvPr>
            <p:cNvSpPr/>
            <p:nvPr/>
          </p:nvSpPr>
          <p:spPr>
            <a:xfrm>
              <a:off x="7856317" y="6166481"/>
              <a:ext cx="1995995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EE401 Optional Prerequisites</a:t>
              </a:r>
              <a:endPara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A9D0C74-0FF9-485E-BD52-57B38BE34E2B}"/>
                </a:ext>
              </a:extLst>
            </p:cNvPr>
            <p:cNvSpPr/>
            <p:nvPr/>
          </p:nvSpPr>
          <p:spPr>
            <a:xfrm>
              <a:off x="7533314" y="5905065"/>
              <a:ext cx="2470508" cy="575976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3042532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98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Gokturk Poyrazoglu</dc:creator>
  <cp:lastModifiedBy>Ayse Genc</cp:lastModifiedBy>
  <cp:revision>28</cp:revision>
  <dcterms:created xsi:type="dcterms:W3CDTF">2020-05-11T04:02:05Z</dcterms:created>
  <dcterms:modified xsi:type="dcterms:W3CDTF">2022-08-17T09:46:18Z</dcterms:modified>
</cp:coreProperties>
</file>